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EBEB3F9-119B-4945-90E6-1084580CA371}" type="datetimeFigureOut">
              <a:rPr lang="en-US" smtClean="0"/>
              <a:t>10/9/2015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A248FEF-D753-4749-83A5-5C929CB5AF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BEB3F9-119B-4945-90E6-1084580CA371}"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8FEF-D753-4749-83A5-5C929CB5AF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BEB3F9-119B-4945-90E6-1084580CA371}"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8FEF-D753-4749-83A5-5C929CB5AF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EBEB3F9-119B-4945-90E6-1084580CA371}" type="datetimeFigureOut">
              <a:rPr lang="en-US" smtClean="0"/>
              <a:t>10/9/2015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A248FEF-D753-4749-83A5-5C929CB5AF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EBEB3F9-119B-4945-90E6-1084580CA371}" type="datetimeFigureOut">
              <a:rPr lang="en-US" smtClean="0"/>
              <a:t>10/9/2015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A248FEF-D753-4749-83A5-5C929CB5AF55}"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EBEB3F9-119B-4945-90E6-1084580CA371}" type="datetimeFigureOut">
              <a:rPr lang="en-US" smtClean="0"/>
              <a:t>10/9/2015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A248FEF-D753-4749-83A5-5C929CB5AF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EBEB3F9-119B-4945-90E6-1084580CA371}" type="datetimeFigureOut">
              <a:rPr lang="en-US" smtClean="0"/>
              <a:t>10/9/2015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A248FEF-D753-4749-83A5-5C929CB5AF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BEB3F9-119B-4945-90E6-1084580CA371}"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8FEF-D753-4749-83A5-5C929CB5AF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EBEB3F9-119B-4945-90E6-1084580CA371}" type="datetimeFigureOut">
              <a:rPr lang="en-US" smtClean="0"/>
              <a:t>10/9/2015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A248FEF-D753-4749-83A5-5C929CB5AF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EBEB3F9-119B-4945-90E6-1084580CA371}" type="datetimeFigureOut">
              <a:rPr lang="en-US" smtClean="0"/>
              <a:t>10/9/2015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A248FEF-D753-4749-83A5-5C929CB5AF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EBEB3F9-119B-4945-90E6-1084580CA371}" type="datetimeFigureOut">
              <a:rPr lang="en-US" smtClean="0"/>
              <a:t>10/9/2015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A248FEF-D753-4749-83A5-5C929CB5AF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EBEB3F9-119B-4945-90E6-1084580CA371}" type="datetimeFigureOut">
              <a:rPr lang="en-US" smtClean="0"/>
              <a:t>10/9/2015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A248FEF-D753-4749-83A5-5C929CB5AF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 Article Review</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54441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Article</a:t>
            </a:r>
            <a:endParaRPr lang="en-US" dirty="0"/>
          </a:p>
        </p:txBody>
      </p:sp>
      <p:sp>
        <p:nvSpPr>
          <p:cNvPr id="3" name="Content Placeholder 2"/>
          <p:cNvSpPr>
            <a:spLocks noGrp="1"/>
          </p:cNvSpPr>
          <p:nvPr>
            <p:ph idx="1"/>
          </p:nvPr>
        </p:nvSpPr>
        <p:spPr/>
        <p:txBody>
          <a:bodyPr/>
          <a:lstStyle/>
          <a:p>
            <a:r>
              <a:rPr lang="en-US" dirty="0" smtClean="0"/>
              <a:t>Start your review by referring to the title and author of the article, the title of the journal, and the year of publication in the first paragraph</a:t>
            </a:r>
            <a:endParaRPr lang="en-US" dirty="0"/>
          </a:p>
        </p:txBody>
      </p:sp>
    </p:spTree>
    <p:extLst>
      <p:ext uri="{BB962C8B-B14F-4D97-AF65-F5344CB8AC3E}">
        <p14:creationId xmlns:p14="http://schemas.microsoft.com/office/powerpoint/2010/main" val="336315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introduction of the article review will have the identification sentence. It will also mention the central themes of the article and the arguments and claims of the author.  You also need to state the author's thesis. Sometimes, the thesis has multiple points. The thesis may not be clearly stated in the article, so you may have to determine the thesis yourself</a:t>
            </a:r>
          </a:p>
          <a:p>
            <a:pPr lvl="1"/>
            <a:r>
              <a:rPr lang="en-US" dirty="0" smtClean="0"/>
              <a:t>You can also give an impression of the article, which begins and sets up your critique. If you do this, remember that you must use formal academic writing. This means you will use third person and refrain from using the first person I</a:t>
            </a:r>
          </a:p>
          <a:p>
            <a:pPr lvl="1"/>
            <a:r>
              <a:rPr lang="en-US" dirty="0" smtClean="0"/>
              <a:t>Your introduction should only be 10-25% of your review</a:t>
            </a:r>
          </a:p>
          <a:p>
            <a:pPr lvl="1"/>
            <a:r>
              <a:rPr lang="en-US" dirty="0" smtClean="0"/>
              <a:t>End the introduction with your thesis. Your thesis should address the above issues</a:t>
            </a:r>
            <a:endParaRPr lang="en-US" dirty="0"/>
          </a:p>
        </p:txBody>
      </p:sp>
    </p:spTree>
    <p:extLst>
      <p:ext uri="{BB962C8B-B14F-4D97-AF65-F5344CB8AC3E}">
        <p14:creationId xmlns:p14="http://schemas.microsoft.com/office/powerpoint/2010/main" val="352834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 the Article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Express the main points, arguments, and findings of the article in your own words, referring to your summary for assistance. Show how the article supports its claims. Make sure to include the article's conclusions.  This may be done in several paragraphs, although the length will depend on requirements established by your instructor or publisher.</a:t>
            </a:r>
          </a:p>
          <a:p>
            <a:pPr lvl="1"/>
            <a:r>
              <a:rPr lang="en-US" dirty="0" smtClean="0"/>
              <a:t>Don't give specific examples or statistics. Just focus on the main points of the arguments</a:t>
            </a:r>
          </a:p>
          <a:p>
            <a:pPr lvl="1"/>
            <a:r>
              <a:rPr lang="en-US" dirty="0" smtClean="0"/>
              <a:t>Use direct quotes from the author sparingly</a:t>
            </a:r>
          </a:p>
          <a:p>
            <a:pPr lvl="1"/>
            <a:r>
              <a:rPr lang="en-US" dirty="0" smtClean="0"/>
              <a:t>Review the summary you have written. Read over your summary several times to ensure that your words are an accurate description of the author's article</a:t>
            </a:r>
            <a:endParaRPr lang="en-US" dirty="0"/>
          </a:p>
        </p:txBody>
      </p:sp>
    </p:spTree>
    <p:extLst>
      <p:ext uri="{BB962C8B-B14F-4D97-AF65-F5344CB8AC3E}">
        <p14:creationId xmlns:p14="http://schemas.microsoft.com/office/powerpoint/2010/main" val="625810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your Critique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Use your outline of opinions to write several paragraphs explaining how well the author addressed the topic. Express your opinion about whether the article was a clear, thorough, and useful explanation of the subject. This is the core of your article review. Evaluate the article's contribution to the field and the importance to the field.  Evaluate the main points and arguments in the article. Decide if the author's points help her argument. Identify any biases. Decide if you agree with the writer, then provide sufficient support as to why or why not.  End by suggesting which audiences would benefit from reading the article.</a:t>
            </a:r>
          </a:p>
          <a:p>
            <a:pPr lvl="1"/>
            <a:r>
              <a:rPr lang="en-US" dirty="0" smtClean="0"/>
              <a:t>Support your critique with evidence from the article or other texts.</a:t>
            </a:r>
          </a:p>
          <a:p>
            <a:pPr lvl="1"/>
            <a:r>
              <a:rPr lang="en-US" dirty="0" smtClean="0"/>
              <a:t>The summary portion is very important for your critique. You must make the author's argument clear in the summary section for your evaluation to make sense</a:t>
            </a:r>
          </a:p>
          <a:p>
            <a:pPr lvl="1"/>
            <a:r>
              <a:rPr lang="en-US" dirty="0" smtClean="0"/>
              <a:t>Remember, this is not where you say if you liked the article or not. You are assessing the significance and relevance of the article</a:t>
            </a:r>
          </a:p>
          <a:p>
            <a:pPr lvl="1"/>
            <a:r>
              <a:rPr lang="en-US" dirty="0" smtClean="0"/>
              <a:t>Use a topic sentence and supportive arguments for each opinion. For example, you might address a particular strength in the first sentence of the opinion section, followed by several sentences elaborating on the significance of the point</a:t>
            </a:r>
            <a:endParaRPr lang="en-US" dirty="0"/>
          </a:p>
        </p:txBody>
      </p:sp>
    </p:spTree>
    <p:extLst>
      <p:ext uri="{BB962C8B-B14F-4D97-AF65-F5344CB8AC3E}">
        <p14:creationId xmlns:p14="http://schemas.microsoft.com/office/powerpoint/2010/main" val="192960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Conclude the Article</a:t>
            </a:r>
            <a:endParaRPr lang="en-US" dirty="0"/>
          </a:p>
        </p:txBody>
      </p:sp>
      <p:sp>
        <p:nvSpPr>
          <p:cNvPr id="3" name="Content Placeholder 2"/>
          <p:cNvSpPr>
            <a:spLocks noGrp="1"/>
          </p:cNvSpPr>
          <p:nvPr>
            <p:ph idx="1"/>
          </p:nvPr>
        </p:nvSpPr>
        <p:spPr/>
        <p:txBody>
          <a:bodyPr/>
          <a:lstStyle/>
          <a:p>
            <a:r>
              <a:rPr lang="en-US" dirty="0" smtClean="0"/>
              <a:t>In a paragraph, summarize the main points of the article, as well as your opinions about its significance, accuracy, and clarity. If relevant, also comment on implications for further research or discussion in the field.</a:t>
            </a:r>
          </a:p>
          <a:p>
            <a:pPr lvl="1"/>
            <a:r>
              <a:rPr lang="en-US" dirty="0" smtClean="0"/>
              <a:t>This should only be about 10% of your overall essay</a:t>
            </a:r>
            <a:endParaRPr lang="en-US" dirty="0"/>
          </a:p>
        </p:txBody>
      </p:sp>
    </p:spTree>
    <p:extLst>
      <p:ext uri="{BB962C8B-B14F-4D97-AF65-F5344CB8AC3E}">
        <p14:creationId xmlns:p14="http://schemas.microsoft.com/office/powerpoint/2010/main" val="339417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Proofread</a:t>
            </a:r>
            <a:endParaRPr lang="en-US" dirty="0"/>
          </a:p>
        </p:txBody>
      </p:sp>
      <p:sp>
        <p:nvSpPr>
          <p:cNvPr id="3" name="Content Placeholder 2"/>
          <p:cNvSpPr>
            <a:spLocks noGrp="1"/>
          </p:cNvSpPr>
          <p:nvPr>
            <p:ph idx="1"/>
          </p:nvPr>
        </p:nvSpPr>
        <p:spPr/>
        <p:txBody>
          <a:bodyPr/>
          <a:lstStyle/>
          <a:p>
            <a:r>
              <a:rPr lang="en-US" dirty="0" smtClean="0"/>
              <a:t>Reread the review. Look for grammar, mechanics, and usage mistakes. Make sure to cut any extra, unneeded information</a:t>
            </a:r>
          </a:p>
          <a:p>
            <a:pPr lvl="1"/>
            <a:r>
              <a:rPr lang="en-US" dirty="0" smtClean="0"/>
              <a:t>Make sure you have identified and discussed the 3-4 key issues in the article</a:t>
            </a:r>
            <a:endParaRPr lang="en-US" dirty="0"/>
          </a:p>
        </p:txBody>
      </p:sp>
    </p:spTree>
    <p:extLst>
      <p:ext uri="{BB962C8B-B14F-4D97-AF65-F5344CB8AC3E}">
        <p14:creationId xmlns:p14="http://schemas.microsoft.com/office/powerpoint/2010/main" val="581824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lstStyle/>
          <a:p>
            <a:pPr marL="0" indent="0">
              <a:buNone/>
            </a:pPr>
            <a:r>
              <a:rPr lang="en-US" dirty="0" smtClean="0"/>
              <a:t>How to Write and Article Review. (2015). Retrieved October 7, 2015, from http://www.wikihow.com/Write-an-Article-Review</a:t>
            </a:r>
            <a:endParaRPr lang="en-US" dirty="0"/>
          </a:p>
        </p:txBody>
      </p:sp>
    </p:spTree>
    <p:extLst>
      <p:ext uri="{BB962C8B-B14F-4D97-AF65-F5344CB8AC3E}">
        <p14:creationId xmlns:p14="http://schemas.microsoft.com/office/powerpoint/2010/main" val="252201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 article review is written for an audience who is knowledgeable in the subject matter instead of a general audience</a:t>
            </a:r>
          </a:p>
          <a:p>
            <a:r>
              <a:rPr lang="en-US" dirty="0" smtClean="0"/>
              <a:t>When writing an article review, you will summarize the main ideas, arguments, positions, and findings, and then critique the article's contributions to the field and overall effectiveness</a:t>
            </a:r>
          </a:p>
          <a:p>
            <a:pPr lvl="1"/>
            <a:r>
              <a:rPr lang="en-US" dirty="0" smtClean="0"/>
              <a:t>Article reviews present more than just an opinion. You will engage with the text to create a response to the scholarly writer's ideas. You will respond to and use ideas, theories, and research from your own studies. Your critique of the article will be based on proof and your own thoughtful reasoning</a:t>
            </a:r>
          </a:p>
          <a:p>
            <a:pPr lvl="1"/>
            <a:r>
              <a:rPr lang="en-US" dirty="0" smtClean="0"/>
              <a:t>An article review only responds to the author's research. It does not provide any new research</a:t>
            </a:r>
          </a:p>
          <a:p>
            <a:pPr lvl="1"/>
            <a:r>
              <a:rPr lang="en-US" dirty="0" smtClean="0"/>
              <a:t>An article review both summarizes and evaluates the article</a:t>
            </a:r>
            <a:endParaRPr lang="en-US" dirty="0"/>
          </a:p>
        </p:txBody>
      </p:sp>
    </p:spTree>
    <p:extLst>
      <p:ext uri="{BB962C8B-B14F-4D97-AF65-F5344CB8AC3E}">
        <p14:creationId xmlns:p14="http://schemas.microsoft.com/office/powerpoint/2010/main" val="20749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Before you even begin reading the article you will review, you need to understand how your article review will be set up. This will help you understand how to read the article so that you can write an effective review</a:t>
            </a:r>
          </a:p>
          <a:p>
            <a:pPr lvl="1"/>
            <a:r>
              <a:rPr lang="en-US" dirty="0" smtClean="0"/>
              <a:t>Summarize the article. Focus on the important points, claims, and information</a:t>
            </a:r>
          </a:p>
          <a:p>
            <a:pPr lvl="1"/>
            <a:r>
              <a:rPr lang="en-US" dirty="0" smtClean="0"/>
              <a:t>Discuss the positive aspects of the article. Think about what the author does well, good points she makes, and insightful observations</a:t>
            </a:r>
          </a:p>
          <a:p>
            <a:pPr lvl="1"/>
            <a:r>
              <a:rPr lang="en-US" dirty="0" smtClean="0"/>
              <a:t>Identify contradictions, gaps, and inconsistencies in the text. Determine if there is enough data or research included to support the author's claims. Find any unanswered questions left in the article</a:t>
            </a:r>
            <a:endParaRPr lang="en-US" dirty="0"/>
          </a:p>
        </p:txBody>
      </p:sp>
    </p:spTree>
    <p:extLst>
      <p:ext uri="{BB962C8B-B14F-4D97-AF65-F5344CB8AC3E}">
        <p14:creationId xmlns:p14="http://schemas.microsoft.com/office/powerpoint/2010/main" val="140453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Preview the Article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Begin by looking at the title, abstract, introduction, headings, opening sentences of each paragraph, and the conclusion. Then read the first few paragraphs, followed by the conclusion.[8] These steps should help you start to identify the author's arguments and main points. Then read the article in its entirety. When you read the first time, just read for the big picture - that is, look for the overall argument and point the article is making</a:t>
            </a:r>
          </a:p>
          <a:p>
            <a:pPr lvl="1"/>
            <a:r>
              <a:rPr lang="en-US" dirty="0" smtClean="0"/>
              <a:t>Make note of words or issues you don't understand and questions you have</a:t>
            </a:r>
          </a:p>
          <a:p>
            <a:pPr lvl="1"/>
            <a:r>
              <a:rPr lang="en-US" dirty="0" smtClean="0"/>
              <a:t>Look up terms or concepts you are unfamiliar with so you can fully understand the article</a:t>
            </a:r>
            <a:endParaRPr lang="en-US" dirty="0"/>
          </a:p>
        </p:txBody>
      </p:sp>
    </p:spTree>
    <p:extLst>
      <p:ext uri="{BB962C8B-B14F-4D97-AF65-F5344CB8AC3E}">
        <p14:creationId xmlns:p14="http://schemas.microsoft.com/office/powerpoint/2010/main" val="516313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Article Thoroughly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Connect what you read in the article to your existing knowledge of the topic. Think about things you have discussed in class or other articles you have read. Does the article agree or disagree with your previous knowledge? Does it build on other knowledge from the field? Determine how the article you are reviewing is similar and different from other texts you've read on the subject</a:t>
            </a:r>
          </a:p>
          <a:p>
            <a:r>
              <a:rPr lang="en-US" dirty="0" smtClean="0"/>
              <a:t>Pay careful attention to the meaning of the article. Make sure you fully understand the article. The only way to write a good article review is to understand the article.</a:t>
            </a:r>
            <a:endParaRPr lang="en-US" dirty="0"/>
          </a:p>
        </p:txBody>
      </p:sp>
    </p:spTree>
    <p:extLst>
      <p:ext uri="{BB962C8B-B14F-4D97-AF65-F5344CB8AC3E}">
        <p14:creationId xmlns:p14="http://schemas.microsoft.com/office/powerpoint/2010/main" val="344491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the Article in your Own Words</a:t>
            </a:r>
            <a:endParaRPr lang="en-US" dirty="0"/>
          </a:p>
        </p:txBody>
      </p:sp>
      <p:sp>
        <p:nvSpPr>
          <p:cNvPr id="3" name="Content Placeholder 2"/>
          <p:cNvSpPr>
            <a:spLocks noGrp="1"/>
          </p:cNvSpPr>
          <p:nvPr>
            <p:ph idx="1"/>
          </p:nvPr>
        </p:nvSpPr>
        <p:spPr/>
        <p:txBody>
          <a:bodyPr>
            <a:normAutofit fontScale="62500" lnSpcReduction="20000"/>
          </a:bodyPr>
          <a:lstStyle/>
          <a:p>
            <a:r>
              <a:rPr lang="en-US" sz="3800" dirty="0" smtClean="0"/>
              <a:t>This can be done in outline or paragraph form</a:t>
            </a:r>
          </a:p>
          <a:p>
            <a:r>
              <a:rPr lang="en-US" sz="3800" dirty="0" smtClean="0"/>
              <a:t>Focus on the argument, research, and claims the article makes. Make sure to include all the important points. It is pivotal that you are accurate</a:t>
            </a:r>
          </a:p>
          <a:p>
            <a:pPr lvl="1"/>
            <a:r>
              <a:rPr lang="en-US" dirty="0" smtClean="0"/>
              <a:t>With either method, make an outline of the main points made in the article and the supporting research or arguments. It is strictly a restatement of the main points of the article and does not include your opinions</a:t>
            </a:r>
          </a:p>
          <a:p>
            <a:pPr lvl="1"/>
            <a:r>
              <a:rPr lang="en-US" dirty="0" smtClean="0"/>
              <a:t>After putting the article in your own words, decide which parts of the article you want to discuss in your review. You can focus on the theoretical approach, the content, the presentation or interpretation of evidence, or the style. You will always discuss the main issues of the article, but you can sometimes also focus on certain aspects. This comes in handy if you want to focus the review towards the content of a course</a:t>
            </a:r>
          </a:p>
          <a:p>
            <a:pPr lvl="1"/>
            <a:r>
              <a:rPr lang="en-US" dirty="0" smtClean="0"/>
              <a:t>Review the summary outline to eliminate unnecessary items. Erase or cross out the less important arguments or supplemental information</a:t>
            </a:r>
            <a:endParaRPr lang="en-US" dirty="0"/>
          </a:p>
        </p:txBody>
      </p:sp>
    </p:spTree>
    <p:extLst>
      <p:ext uri="{BB962C8B-B14F-4D97-AF65-F5344CB8AC3E}">
        <p14:creationId xmlns:p14="http://schemas.microsoft.com/office/powerpoint/2010/main" val="419538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Your Opinions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Review each item in the article summary to determine whether the author was accurate and clear. Write down all instances of effective writing, new contributions to the field, as well as areas of the article that need improvement. Create a list of strengths and weaknesses. The strength of the article may be that it presents a clear summation of a particular issue. Its weakness may be that it does not offer any new information or solutions. Use specific examples and references. For example, the article might have incorrectly reported the facts of a popular study. Jot down this observation in your outline and look up the facts of the study to confirm your observation</a:t>
            </a:r>
          </a:p>
          <a:p>
            <a:pPr lvl="1"/>
            <a:r>
              <a:rPr lang="en-US" dirty="0" smtClean="0"/>
              <a:t>What does the article set out to do?</a:t>
            </a:r>
          </a:p>
          <a:p>
            <a:pPr lvl="1"/>
            <a:r>
              <a:rPr lang="en-US" dirty="0" smtClean="0"/>
              <a:t>What is the theoretical framework or assumptions?</a:t>
            </a:r>
          </a:p>
          <a:p>
            <a:pPr lvl="1"/>
            <a:r>
              <a:rPr lang="en-US" dirty="0" smtClean="0"/>
              <a:t>Are the central concepts clearly defined?</a:t>
            </a:r>
          </a:p>
          <a:p>
            <a:pPr lvl="1"/>
            <a:r>
              <a:rPr lang="en-US" dirty="0" smtClean="0"/>
              <a:t>How adequate is the evidence?</a:t>
            </a:r>
          </a:p>
          <a:p>
            <a:pPr lvl="1"/>
            <a:r>
              <a:rPr lang="en-US" dirty="0" smtClean="0"/>
              <a:t>How does the article fit into the literature and field?</a:t>
            </a:r>
          </a:p>
          <a:p>
            <a:pPr lvl="1"/>
            <a:r>
              <a:rPr lang="en-US" dirty="0" smtClean="0"/>
              <a:t>Does it advance the knowledge of the subject?</a:t>
            </a:r>
          </a:p>
          <a:p>
            <a:pPr lvl="1"/>
            <a:r>
              <a:rPr lang="en-US" dirty="0" smtClean="0"/>
              <a:t>How clear is the author's writing?</a:t>
            </a:r>
          </a:p>
          <a:p>
            <a:pPr lvl="1"/>
            <a:r>
              <a:rPr lang="en-US" dirty="0" smtClean="0"/>
              <a:t>What is the your brief, overall assessment of the article?</a:t>
            </a:r>
          </a:p>
          <a:p>
            <a:pPr lvl="1"/>
            <a:endParaRPr lang="en-US" dirty="0"/>
          </a:p>
        </p:txBody>
      </p:sp>
    </p:spTree>
    <p:extLst>
      <p:ext uri="{BB962C8B-B14F-4D97-AF65-F5344CB8AC3E}">
        <p14:creationId xmlns:p14="http://schemas.microsoft.com/office/powerpoint/2010/main" val="9264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the Review</a:t>
            </a:r>
            <a:br>
              <a:rPr lang="en-US" dirty="0" smtClean="0"/>
            </a:br>
            <a:r>
              <a:rPr lang="en-US" dirty="0" smtClean="0"/>
              <a:t>Title</a:t>
            </a:r>
            <a:endParaRPr lang="en-US" dirty="0"/>
          </a:p>
        </p:txBody>
      </p:sp>
      <p:sp>
        <p:nvSpPr>
          <p:cNvPr id="3" name="Content Placeholder 2"/>
          <p:cNvSpPr>
            <a:spLocks noGrp="1"/>
          </p:cNvSpPr>
          <p:nvPr>
            <p:ph idx="1"/>
          </p:nvPr>
        </p:nvSpPr>
        <p:spPr/>
        <p:txBody>
          <a:bodyPr>
            <a:normAutofit/>
          </a:bodyPr>
          <a:lstStyle/>
          <a:p>
            <a:r>
              <a:rPr lang="en-US" dirty="0" smtClean="0"/>
              <a:t>This title should reflect the focus of your review. Decide between a declarative title, descriptive title, or interrogative title</a:t>
            </a:r>
            <a:endParaRPr lang="en-US" dirty="0"/>
          </a:p>
        </p:txBody>
      </p:sp>
    </p:spTree>
    <p:extLst>
      <p:ext uri="{BB962C8B-B14F-4D97-AF65-F5344CB8AC3E}">
        <p14:creationId xmlns:p14="http://schemas.microsoft.com/office/powerpoint/2010/main" val="124519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the Article</a:t>
            </a:r>
            <a:endParaRPr lang="en-US" dirty="0"/>
          </a:p>
        </p:txBody>
      </p:sp>
      <p:sp>
        <p:nvSpPr>
          <p:cNvPr id="3" name="Content Placeholder 2"/>
          <p:cNvSpPr>
            <a:spLocks noGrp="1"/>
          </p:cNvSpPr>
          <p:nvPr>
            <p:ph idx="1"/>
          </p:nvPr>
        </p:nvSpPr>
        <p:spPr/>
        <p:txBody>
          <a:bodyPr/>
          <a:lstStyle/>
          <a:p>
            <a:r>
              <a:rPr lang="en-US" dirty="0" smtClean="0"/>
              <a:t>Under the title, place a complete citation of the article in the proper style. Go to the next line to begin your essay. Don't skip a line between the citation and first sentence</a:t>
            </a:r>
            <a:endParaRPr lang="en-US" dirty="0"/>
          </a:p>
        </p:txBody>
      </p:sp>
    </p:spTree>
    <p:extLst>
      <p:ext uri="{BB962C8B-B14F-4D97-AF65-F5344CB8AC3E}">
        <p14:creationId xmlns:p14="http://schemas.microsoft.com/office/powerpoint/2010/main" val="2683615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TotalTime>
  <Words>1555</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Writing a Article Review</vt:lpstr>
      <vt:lpstr>PURPOSE</vt:lpstr>
      <vt:lpstr>PREPARATION</vt:lpstr>
      <vt:lpstr>Preview the Article</vt:lpstr>
      <vt:lpstr>Read the Article Thoroughly</vt:lpstr>
      <vt:lpstr>Put the Article in your Own Words</vt:lpstr>
      <vt:lpstr>Outline Your Opinions</vt:lpstr>
      <vt:lpstr>Writing the Review Title</vt:lpstr>
      <vt:lpstr>Citing the Article</vt:lpstr>
      <vt:lpstr>Identify the Article</vt:lpstr>
      <vt:lpstr>Write Introduction</vt:lpstr>
      <vt:lpstr>Summarize the Article</vt:lpstr>
      <vt:lpstr>Write your Critique</vt:lpstr>
      <vt:lpstr>Conclude the Article</vt:lpstr>
      <vt:lpstr>Proofread</vt:lpstr>
      <vt:lpstr>Citations</vt:lpstr>
    </vt:vector>
  </TitlesOfParts>
  <Company>South Newton School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Article Reivew</dc:title>
  <dc:creator>Test4520</dc:creator>
  <cp:lastModifiedBy>Test4520</cp:lastModifiedBy>
  <cp:revision>4</cp:revision>
  <dcterms:created xsi:type="dcterms:W3CDTF">2015-10-09T17:18:02Z</dcterms:created>
  <dcterms:modified xsi:type="dcterms:W3CDTF">2015-10-09T17:49:09Z</dcterms:modified>
</cp:coreProperties>
</file>